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3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4" r:id="rId34"/>
    <p:sldId id="1921" r:id="rId35"/>
    <p:sldId id="1922" r:id="rId36"/>
    <p:sldId id="1923" r:id="rId37"/>
    <p:sldId id="1925" r:id="rId38"/>
    <p:sldId id="1917" r:id="rId39"/>
    <p:sldId id="1918" r:id="rId40"/>
    <p:sldId id="1906" r:id="rId41"/>
    <p:sldId id="1900" r:id="rId42"/>
    <p:sldId id="1907" r:id="rId43"/>
    <p:sldId id="1901" r:id="rId44"/>
    <p:sldId id="1902" r:id="rId45"/>
    <p:sldId id="1916" r:id="rId46"/>
    <p:sldId id="1903" r:id="rId47"/>
    <p:sldId id="1894" r:id="rId48"/>
    <p:sldId id="1859" r:id="rId49"/>
    <p:sldId id="1851" r:id="rId50"/>
    <p:sldId id="1852" r:id="rId51"/>
    <p:sldId id="1853" r:id="rId52"/>
    <p:sldId id="1864" r:id="rId53"/>
    <p:sldId id="1872" r:id="rId54"/>
    <p:sldId id="1882" r:id="rId55"/>
    <p:sldId id="1876" r:id="rId56"/>
    <p:sldId id="1883" r:id="rId57"/>
    <p:sldId id="1881" r:id="rId58"/>
    <p:sldId id="1884" r:id="rId59"/>
    <p:sldId id="1886" r:id="rId60"/>
    <p:sldId id="1885" r:id="rId61"/>
    <p:sldId id="1868" r:id="rId62"/>
    <p:sldId id="1871" r:id="rId63"/>
    <p:sldId id="1862" r:id="rId64"/>
    <p:sldId id="1877" r:id="rId65"/>
    <p:sldId id="1878" r:id="rId66"/>
    <p:sldId id="1875" r:id="rId67"/>
    <p:sldId id="1874" r:id="rId68"/>
    <p:sldId id="1867" r:id="rId69"/>
    <p:sldId id="1866" r:id="rId70"/>
    <p:sldId id="1880" r:id="rId71"/>
    <p:sldId id="1879" r:id="rId72"/>
    <p:sldId id="1854" r:id="rId73"/>
    <p:sldId id="1861" r:id="rId74"/>
    <p:sldId id="1860" r:id="rId75"/>
    <p:sldId id="1855" r:id="rId76"/>
    <p:sldId id="1856" r:id="rId77"/>
    <p:sldId id="414" r:id="rId78"/>
    <p:sldId id="1848" r:id="rId79"/>
    <p:sldId id="408" r:id="rId80"/>
    <p:sldId id="411" r:id="rId81"/>
    <p:sldId id="409" r:id="rId82"/>
    <p:sldId id="410" r:id="rId83"/>
    <p:sldId id="413" r:id="rId84"/>
    <p:sldId id="276" r:id="rId85"/>
    <p:sldId id="1858" r:id="rId86"/>
    <p:sldId id="389" r:id="rId87"/>
    <p:sldId id="296" r:id="rId88"/>
    <p:sldId id="280" r:id="rId89"/>
    <p:sldId id="383" r:id="rId90"/>
    <p:sldId id="297" r:id="rId91"/>
    <p:sldId id="294" r:id="rId9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93" autoAdjust="0"/>
  </p:normalViewPr>
  <p:slideViewPr>
    <p:cSldViewPr snapToGrid="0" showGuides="1">
      <p:cViewPr>
        <p:scale>
          <a:sx n="125" d="100"/>
          <a:sy n="125" d="100"/>
        </p:scale>
        <p:origin x="90" y="90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1.png"/><Relationship Id="rId12" Type="http://schemas.openxmlformats.org/officeDocument/2006/relationships/image" Target="../media/image46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svg"/><Relationship Id="rId11" Type="http://schemas.openxmlformats.org/officeDocument/2006/relationships/image" Target="../media/image465.png"/><Relationship Id="rId5" Type="http://schemas.openxmlformats.org/officeDocument/2006/relationships/image" Target="../media/image458.png"/><Relationship Id="rId10" Type="http://schemas.openxmlformats.org/officeDocument/2006/relationships/image" Target="../media/image464.svg"/><Relationship Id="rId4" Type="http://schemas.openxmlformats.org/officeDocument/2006/relationships/image" Target="../media/image427.svg"/><Relationship Id="rId9" Type="http://schemas.openxmlformats.org/officeDocument/2006/relationships/image" Target="../media/image4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69.png"/><Relationship Id="rId12" Type="http://schemas.openxmlformats.org/officeDocument/2006/relationships/image" Target="../media/image47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svg"/><Relationship Id="rId11" Type="http://schemas.openxmlformats.org/officeDocument/2006/relationships/image" Target="../media/image473.png"/><Relationship Id="rId5" Type="http://schemas.openxmlformats.org/officeDocument/2006/relationships/image" Target="../media/image467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9.svg"/><Relationship Id="rId5" Type="http://schemas.openxmlformats.org/officeDocument/2006/relationships/image" Target="../media/image478.png"/><Relationship Id="rId4" Type="http://schemas.openxmlformats.org/officeDocument/2006/relationships/image" Target="../media/image47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82.svg"/><Relationship Id="rId7" Type="http://schemas.openxmlformats.org/officeDocument/2006/relationships/image" Target="../media/image4081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84.svg"/><Relationship Id="rId4" Type="http://schemas.openxmlformats.org/officeDocument/2006/relationships/image" Target="../media/image305.jpeg"/><Relationship Id="rId9" Type="http://schemas.openxmlformats.org/officeDocument/2006/relationships/image" Target="../media/image4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87.svg"/><Relationship Id="rId4" Type="http://schemas.openxmlformats.org/officeDocument/2006/relationships/image" Target="../media/image48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96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95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493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92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89.png"/><Relationship Id="rId22" Type="http://schemas.openxmlformats.org/officeDocument/2006/relationships/image" Target="../media/image491.png"/><Relationship Id="rId27" Type="http://schemas.openxmlformats.org/officeDocument/2006/relationships/image" Target="../media/image49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99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98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1.png"/><Relationship Id="rId11" Type="http://schemas.openxmlformats.org/officeDocument/2006/relationships/image" Target="../media/image4020.png"/><Relationship Id="rId5" Type="http://schemas.openxmlformats.org/officeDocument/2006/relationships/image" Target="../media/image489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05.png"/><Relationship Id="rId3" Type="http://schemas.openxmlformats.org/officeDocument/2006/relationships/image" Target="../media/image3970.png"/><Relationship Id="rId21" Type="http://schemas.openxmlformats.org/officeDocument/2006/relationships/image" Target="../media/image507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89.png"/><Relationship Id="rId16" Type="http://schemas.openxmlformats.org/officeDocument/2006/relationships/image" Target="../media/image504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03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06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0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10.svg"/><Relationship Id="rId7" Type="http://schemas.openxmlformats.org/officeDocument/2006/relationships/image" Target="../media/image388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11.png"/><Relationship Id="rId9" Type="http://schemas.openxmlformats.org/officeDocument/2006/relationships/image" Target="../media/image40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15.svg"/><Relationship Id="rId21" Type="http://schemas.openxmlformats.org/officeDocument/2006/relationships/image" Target="../media/image305.jpeg"/><Relationship Id="rId7" Type="http://schemas.openxmlformats.org/officeDocument/2006/relationships/image" Target="../media/image519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14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8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17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516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18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19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22.svg"/><Relationship Id="rId21" Type="http://schemas.openxmlformats.org/officeDocument/2006/relationships/image" Target="../media/image6400.png"/><Relationship Id="rId7" Type="http://schemas.openxmlformats.org/officeDocument/2006/relationships/image" Target="../media/image519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21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8.png"/><Relationship Id="rId11" Type="http://schemas.openxmlformats.org/officeDocument/2006/relationships/image" Target="../media/image581.png"/><Relationship Id="rId5" Type="http://schemas.openxmlformats.org/officeDocument/2006/relationships/image" Target="../media/image524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523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28.svg"/><Relationship Id="rId26" Type="http://schemas.openxmlformats.org/officeDocument/2006/relationships/image" Target="../media/image7200.png"/><Relationship Id="rId3" Type="http://schemas.openxmlformats.org/officeDocument/2006/relationships/image" Target="../media/image526.svg"/><Relationship Id="rId21" Type="http://schemas.openxmlformats.org/officeDocument/2006/relationships/image" Target="../media/image305.jpeg"/><Relationship Id="rId17" Type="http://schemas.openxmlformats.org/officeDocument/2006/relationships/image" Target="../media/image527.png"/><Relationship Id="rId25" Type="http://schemas.openxmlformats.org/officeDocument/2006/relationships/image" Target="../media/image7100.png"/><Relationship Id="rId2" Type="http://schemas.openxmlformats.org/officeDocument/2006/relationships/image" Target="../media/image525.png"/><Relationship Id="rId16" Type="http://schemas.openxmlformats.org/officeDocument/2006/relationships/image" Target="../media/image8000.png"/><Relationship Id="rId20" Type="http://schemas.openxmlformats.org/officeDocument/2006/relationships/image" Target="../media/image53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9.svg"/><Relationship Id="rId24" Type="http://schemas.openxmlformats.org/officeDocument/2006/relationships/image" Target="../media/image701.png"/><Relationship Id="rId5" Type="http://schemas.openxmlformats.org/officeDocument/2006/relationships/image" Target="../media/image518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29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4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19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18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32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31.png"/><Relationship Id="rId14" Type="http://schemas.openxmlformats.org/officeDocument/2006/relationships/image" Target="../media/image535.svg"/><Relationship Id="rId22" Type="http://schemas.openxmlformats.org/officeDocument/2006/relationships/image" Target="../media/image305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38.png"/><Relationship Id="rId18" Type="http://schemas.openxmlformats.org/officeDocument/2006/relationships/image" Target="../media/image10100.png"/><Relationship Id="rId3" Type="http://schemas.openxmlformats.org/officeDocument/2006/relationships/image" Target="../media/image519.svg"/><Relationship Id="rId12" Type="http://schemas.openxmlformats.org/officeDocument/2006/relationships/image" Target="../media/image537.svg"/><Relationship Id="rId17" Type="http://schemas.openxmlformats.org/officeDocument/2006/relationships/image" Target="../media/image10000.png"/><Relationship Id="rId2" Type="http://schemas.openxmlformats.org/officeDocument/2006/relationships/image" Target="../media/image518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36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39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svg"/><Relationship Id="rId13" Type="http://schemas.openxmlformats.org/officeDocument/2006/relationships/image" Target="../media/image4401.png"/><Relationship Id="rId18" Type="http://schemas.openxmlformats.org/officeDocument/2006/relationships/image" Target="../media/image546.png"/><Relationship Id="rId3" Type="http://schemas.openxmlformats.org/officeDocument/2006/relationships/image" Target="../media/image543.svg"/><Relationship Id="rId21" Type="http://schemas.openxmlformats.org/officeDocument/2006/relationships/image" Target="../media/image305.jpeg"/><Relationship Id="rId7" Type="http://schemas.openxmlformats.org/officeDocument/2006/relationships/image" Target="../media/image518.png"/><Relationship Id="rId17" Type="http://schemas.openxmlformats.org/officeDocument/2006/relationships/image" Target="../media/image545.svg"/><Relationship Id="rId25" Type="http://schemas.openxmlformats.org/officeDocument/2006/relationships/image" Target="../media/image10300.png"/><Relationship Id="rId2" Type="http://schemas.openxmlformats.org/officeDocument/2006/relationships/image" Target="../media/image542.png"/><Relationship Id="rId16" Type="http://schemas.openxmlformats.org/officeDocument/2006/relationships/image" Target="../media/image544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47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49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48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54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553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557.png"/><Relationship Id="rId3" Type="http://schemas.openxmlformats.org/officeDocument/2006/relationships/image" Target="../media/image556.svg"/><Relationship Id="rId21" Type="http://schemas.openxmlformats.org/officeDocument/2006/relationships/image" Target="../media/image560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555.png"/><Relationship Id="rId16" Type="http://schemas.openxmlformats.org/officeDocument/2006/relationships/image" Target="../media/image386.png"/><Relationship Id="rId20" Type="http://schemas.openxmlformats.org/officeDocument/2006/relationships/image" Target="../media/image5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558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567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66.png"/><Relationship Id="rId5" Type="http://schemas.openxmlformats.org/officeDocument/2006/relationships/image" Target="../media/image4230.png"/><Relationship Id="rId10" Type="http://schemas.openxmlformats.org/officeDocument/2006/relationships/image" Target="../media/image565.png"/><Relationship Id="rId4" Type="http://schemas.openxmlformats.org/officeDocument/2006/relationships/image" Target="../media/image4220.png"/><Relationship Id="rId9" Type="http://schemas.openxmlformats.org/officeDocument/2006/relationships/image" Target="../media/image5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575.svg"/><Relationship Id="rId5" Type="http://schemas.openxmlformats.org/officeDocument/2006/relationships/image" Target="../media/image4280.png"/><Relationship Id="rId10" Type="http://schemas.openxmlformats.org/officeDocument/2006/relationships/image" Target="../media/image574.png"/><Relationship Id="rId4" Type="http://schemas.openxmlformats.org/officeDocument/2006/relationships/image" Target="../media/image4270.png"/><Relationship Id="rId9" Type="http://schemas.openxmlformats.org/officeDocument/2006/relationships/image" Target="../media/image56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5.png"/><Relationship Id="rId3" Type="http://schemas.openxmlformats.org/officeDocument/2006/relationships/image" Target="../media/image305.jpeg"/><Relationship Id="rId7" Type="http://schemas.openxmlformats.org/officeDocument/2006/relationships/image" Target="../media/image585.png"/><Relationship Id="rId12" Type="http://schemas.openxmlformats.org/officeDocument/2006/relationships/image" Target="../media/image584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4.png"/><Relationship Id="rId11" Type="http://schemas.openxmlformats.org/officeDocument/2006/relationships/image" Target="../media/image579.svg"/><Relationship Id="rId5" Type="http://schemas.openxmlformats.org/officeDocument/2006/relationships/image" Target="../media/image4410.png"/><Relationship Id="rId10" Type="http://schemas.openxmlformats.org/officeDocument/2006/relationships/image" Target="../media/image578.png"/><Relationship Id="rId4" Type="http://schemas.openxmlformats.org/officeDocument/2006/relationships/image" Target="../media/image4400.png"/><Relationship Id="rId9" Type="http://schemas.openxmlformats.org/officeDocument/2006/relationships/image" Target="../media/image577.svg"/><Relationship Id="rId14" Type="http://schemas.openxmlformats.org/officeDocument/2006/relationships/image" Target="../media/image5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88.png"/><Relationship Id="rId3" Type="http://schemas.openxmlformats.org/officeDocument/2006/relationships/image" Target="../media/image587.svg"/><Relationship Id="rId7" Type="http://schemas.openxmlformats.org/officeDocument/2006/relationships/image" Target="../media/image4230.png"/><Relationship Id="rId12" Type="http://schemas.openxmlformats.org/officeDocument/2006/relationships/image" Target="../media/image565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564.png"/><Relationship Id="rId5" Type="http://schemas.openxmlformats.org/officeDocument/2006/relationships/image" Target="../media/image305.jpeg"/><Relationship Id="rId10" Type="http://schemas.openxmlformats.org/officeDocument/2006/relationships/image" Target="../media/image563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8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94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7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95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97.gif"/><Relationship Id="rId7" Type="http://schemas.openxmlformats.org/officeDocument/2006/relationships/image" Target="../media/image3380.png"/><Relationship Id="rId2" Type="http://schemas.openxmlformats.org/officeDocument/2006/relationships/image" Target="../media/image59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99.svg"/><Relationship Id="rId4" Type="http://schemas.openxmlformats.org/officeDocument/2006/relationships/image" Target="../media/image5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0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0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0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8.png"/><Relationship Id="rId4" Type="http://schemas.openxmlformats.org/officeDocument/2006/relationships/image" Target="../media/image61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7" Type="http://schemas.openxmlformats.org/officeDocument/2006/relationships/image" Target="../media/image637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6.png"/><Relationship Id="rId5" Type="http://schemas.openxmlformats.org/officeDocument/2006/relationships/image" Target="../media/image636.png"/><Relationship Id="rId4" Type="http://schemas.openxmlformats.org/officeDocument/2006/relationships/image" Target="../media/image6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18970360">
            <a:off x="3125924" y="554171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3205014" flipH="1">
            <a:off x="3223848" y="206008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830960" y="856013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948C2AFA-D062-EADE-6217-EA2DD1AC2063}"/>
              </a:ext>
            </a:extLst>
          </p:cNvPr>
          <p:cNvSpPr/>
          <p:nvPr/>
        </p:nvSpPr>
        <p:spPr>
          <a:xfrm>
            <a:off x="2916560" y="952812"/>
            <a:ext cx="914400" cy="914400"/>
          </a:xfrm>
          <a:prstGeom prst="arc">
            <a:avLst>
              <a:gd name="adj1" fmla="val 9872863"/>
              <a:gd name="adj2" fmla="val 14300924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66AD627-49EB-9796-515D-2715A4609AD9}"/>
              </a:ext>
            </a:extLst>
          </p:cNvPr>
          <p:cNvSpPr/>
          <p:nvPr/>
        </p:nvSpPr>
        <p:spPr>
          <a:xfrm flipH="1" flipV="1">
            <a:off x="2771151" y="767214"/>
            <a:ext cx="914400" cy="914400"/>
          </a:xfrm>
          <a:prstGeom prst="arc">
            <a:avLst>
              <a:gd name="adj1" fmla="val 9872863"/>
              <a:gd name="adj2" fmla="val 14300924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39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46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51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54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55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56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57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59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83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89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3970</Words>
  <Application>Microsoft Office PowerPoint</Application>
  <PresentationFormat>Widescreen</PresentationFormat>
  <Paragraphs>1311</Paragraphs>
  <Slides>90</Slides>
  <Notes>26</Notes>
  <HiddenSlides>46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Ezgi Taş</cp:lastModifiedBy>
  <cp:revision>169</cp:revision>
  <dcterms:created xsi:type="dcterms:W3CDTF">2025-03-08T08:37:57Z</dcterms:created>
  <dcterms:modified xsi:type="dcterms:W3CDTF">2025-10-17T15:02:14Z</dcterms:modified>
</cp:coreProperties>
</file>